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6"/>
  </p:notesMasterIdLst>
  <p:sldIdLst>
    <p:sldId id="431" r:id="rId2"/>
    <p:sldId id="578" r:id="rId3"/>
    <p:sldId id="266" r:id="rId4"/>
    <p:sldId id="269" r:id="rId5"/>
    <p:sldId id="343" r:id="rId6"/>
    <p:sldId id="270" r:id="rId7"/>
    <p:sldId id="271" r:id="rId8"/>
    <p:sldId id="272" r:id="rId9"/>
    <p:sldId id="274" r:id="rId10"/>
    <p:sldId id="275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42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309" r:id="rId29"/>
    <p:sldId id="296" r:id="rId30"/>
    <p:sldId id="297" r:id="rId31"/>
    <p:sldId id="298" r:id="rId32"/>
    <p:sldId id="428" r:id="rId33"/>
    <p:sldId id="427" r:id="rId34"/>
    <p:sldId id="575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478" r:id="rId95"/>
    <p:sldId id="479" r:id="rId96"/>
    <p:sldId id="480" r:id="rId97"/>
    <p:sldId id="481" r:id="rId98"/>
    <p:sldId id="483" r:id="rId99"/>
    <p:sldId id="482" r:id="rId100"/>
    <p:sldId id="444" r:id="rId101"/>
    <p:sldId id="498" r:id="rId102"/>
    <p:sldId id="497" r:id="rId103"/>
    <p:sldId id="268" r:id="rId104"/>
    <p:sldId id="489" r:id="rId105"/>
    <p:sldId id="494" r:id="rId106"/>
    <p:sldId id="488" r:id="rId107"/>
    <p:sldId id="495" r:id="rId108"/>
    <p:sldId id="445" r:id="rId109"/>
    <p:sldId id="496" r:id="rId110"/>
    <p:sldId id="505" r:id="rId111"/>
    <p:sldId id="486" r:id="rId112"/>
    <p:sldId id="487" r:id="rId113"/>
    <p:sldId id="440" r:id="rId114"/>
    <p:sldId id="306" r:id="rId115"/>
    <p:sldId id="305" r:id="rId116"/>
    <p:sldId id="307" r:id="rId117"/>
    <p:sldId id="308" r:id="rId118"/>
    <p:sldId id="273" r:id="rId119"/>
    <p:sldId id="490" r:id="rId120"/>
    <p:sldId id="491" r:id="rId121"/>
    <p:sldId id="492" r:id="rId122"/>
    <p:sldId id="342" r:id="rId123"/>
    <p:sldId id="499" r:id="rId124"/>
    <p:sldId id="500" r:id="rId125"/>
    <p:sldId id="507" r:id="rId126"/>
    <p:sldId id="506" r:id="rId127"/>
    <p:sldId id="508" r:id="rId128"/>
    <p:sldId id="509" r:id="rId129"/>
    <p:sldId id="510" r:id="rId130"/>
    <p:sldId id="511" r:id="rId131"/>
    <p:sldId id="262" r:id="rId132"/>
    <p:sldId id="264" r:id="rId133"/>
    <p:sldId id="265" r:id="rId134"/>
    <p:sldId id="263" r:id="rId135"/>
    <p:sldId id="512" r:id="rId136"/>
    <p:sldId id="513" r:id="rId137"/>
    <p:sldId id="528" r:id="rId138"/>
    <p:sldId id="529" r:id="rId139"/>
    <p:sldId id="514" r:id="rId140"/>
    <p:sldId id="515" r:id="rId141"/>
    <p:sldId id="516" r:id="rId142"/>
    <p:sldId id="541" r:id="rId143"/>
    <p:sldId id="519" r:id="rId144"/>
    <p:sldId id="522" r:id="rId145"/>
    <p:sldId id="517" r:id="rId146"/>
    <p:sldId id="518" r:id="rId147"/>
    <p:sldId id="539" r:id="rId148"/>
    <p:sldId id="521" r:id="rId149"/>
    <p:sldId id="520" r:id="rId150"/>
    <p:sldId id="523" r:id="rId151"/>
    <p:sldId id="524" r:id="rId152"/>
    <p:sldId id="526" r:id="rId153"/>
    <p:sldId id="527" r:id="rId154"/>
    <p:sldId id="538" r:id="rId155"/>
    <p:sldId id="530" r:id="rId156"/>
    <p:sldId id="531" r:id="rId157"/>
    <p:sldId id="537" r:id="rId158"/>
    <p:sldId id="532" r:id="rId159"/>
    <p:sldId id="533" r:id="rId160"/>
    <p:sldId id="534" r:id="rId161"/>
    <p:sldId id="535" r:id="rId162"/>
    <p:sldId id="540" r:id="rId163"/>
    <p:sldId id="546" r:id="rId164"/>
    <p:sldId id="544" r:id="rId165"/>
    <p:sldId id="545" r:id="rId166"/>
    <p:sldId id="572" r:id="rId167"/>
    <p:sldId id="573" r:id="rId168"/>
    <p:sldId id="502" r:id="rId169"/>
    <p:sldId id="542" r:id="rId170"/>
    <p:sldId id="503" r:id="rId171"/>
    <p:sldId id="543" r:id="rId172"/>
    <p:sldId id="504" r:id="rId173"/>
    <p:sldId id="577" r:id="rId174"/>
    <p:sldId id="576" r:id="rId175"/>
    <p:sldId id="425" r:id="rId176"/>
    <p:sldId id="552" r:id="rId177"/>
    <p:sldId id="553" r:id="rId178"/>
    <p:sldId id="554" r:id="rId179"/>
    <p:sldId id="555" r:id="rId180"/>
    <p:sldId id="556" r:id="rId181"/>
    <p:sldId id="557" r:id="rId182"/>
    <p:sldId id="558" r:id="rId183"/>
    <p:sldId id="559" r:id="rId184"/>
    <p:sldId id="561" r:id="rId185"/>
    <p:sldId id="560" r:id="rId186"/>
    <p:sldId id="562" r:id="rId187"/>
    <p:sldId id="563" r:id="rId188"/>
    <p:sldId id="331" r:id="rId189"/>
    <p:sldId id="547" r:id="rId190"/>
    <p:sldId id="549" r:id="rId191"/>
    <p:sldId id="318" r:id="rId192"/>
    <p:sldId id="319" r:id="rId193"/>
    <p:sldId id="320" r:id="rId194"/>
    <p:sldId id="550" r:id="rId195"/>
    <p:sldId id="344" r:id="rId196"/>
    <p:sldId id="565" r:id="rId197"/>
    <p:sldId id="564" r:id="rId198"/>
    <p:sldId id="568" r:id="rId199"/>
    <p:sldId id="566" r:id="rId200"/>
    <p:sldId id="569" r:id="rId201"/>
    <p:sldId id="571" r:id="rId202"/>
    <p:sldId id="574" r:id="rId203"/>
    <p:sldId id="570" r:id="rId204"/>
    <p:sldId id="423" r:id="rId20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17" d="100"/>
          <a:sy n="117" d="100"/>
        </p:scale>
        <p:origin x="1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8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19/3/2021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0.png"/><Relationship Id="rId4" Type="http://schemas.openxmlformats.org/officeDocument/2006/relationships/image" Target="../media/image29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7.png"/><Relationship Id="rId4" Type="http://schemas.openxmlformats.org/officeDocument/2006/relationships/image" Target="../media/image2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undar.com/ionic-sqlite-tutorial/" TargetMode="External"/><Relationship Id="rId2" Type="http://schemas.openxmlformats.org/officeDocument/2006/relationships/hyperlink" Target="https://www.techiediaries.com/ionic-modals-sqlite-tutorial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hmorony.com/loading-remote-json-data-with-http-in-ionic-2/" TargetMode="External"/><Relationship Id="rId2" Type="http://schemas.openxmlformats.org/officeDocument/2006/relationships/hyperlink" Target="https://www.techiediaries.com/ionic-http-post/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2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33229" y="288723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91" y="119211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83626" y="2805592"/>
            <a:ext cx="70631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 sepintas lalu</a:t>
            </a:r>
          </a:p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60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>
                <a:solidFill>
                  <a:schemeClr val="accent1">
                    <a:lumMod val="50000"/>
                  </a:schemeClr>
                </a:solidFill>
              </a:rPr>
              <a:t>ngIf </a:t>
            </a:r>
          </a:p>
          <a:p>
            <a:r>
              <a:rPr lang="en-MY" sz="2800"/>
              <a:t>Codes &amp; slides</a:t>
            </a:r>
            <a:r>
              <a:rPr lang="en-MY" sz="2800" b="1"/>
              <a:t> </a:t>
            </a:r>
          </a:p>
          <a:p>
            <a:r>
              <a:rPr lang="en-MY" sz="4000" b="1"/>
              <a:t>github.com/khirulnizam/ionic5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7B14-7A08-457D-ABE8-CFC7DC99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SQLite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7FD3-2193-4E01-ABE1-6C1A95A3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Modals and SQLite Tutorial: Build a Product Manager App | Techiediaries</a:t>
            </a:r>
            <a:endParaRPr lang="en-US"/>
          </a:p>
          <a:p>
            <a:r>
              <a:rPr lang="en-MY">
                <a:hlinkClick r:id="rId3"/>
              </a:rPr>
              <a:t>Ionic SQLite Tutorial - codesundar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E20-DAC5-4A3D-9BE6-8571335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4167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762-6C77-4EF4-AD5C-3DE0C630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JSON Ionic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AA63-7C38-41BC-877E-7EBD301C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HTTP POST with Angular by Example | Techiediaries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Loading Remote JSON Data with HTTP in Ionic | joshmorony - Learn Ionic &amp; Build Mobile Apps with Web Tech</a:t>
            </a:r>
            <a:endParaRPr lang="en-US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9EB4-918D-483A-AFB1-E2B89B64F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337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NODEJS LTS version 14</a:t>
            </a:r>
          </a:p>
          <a:p>
            <a:r>
              <a:rPr lang="en-MY" sz="2000" dirty="0">
                <a:hlinkClick r:id="rId2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189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192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193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Schedule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Day1: Intro to Ionic, HTML Angular, TypeScript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Tabs, Cards </a:t>
            </a:r>
            <a:r>
              <a:rPr lang="en-US" sz="1500"/>
              <a:t>Layout, Buttons</a:t>
            </a:r>
            <a:r>
              <a:rPr lang="en-US" sz="1500" dirty="0"/>
              <a:t>, Labels, Inputs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 err="1">
                <a:solidFill>
                  <a:srgbClr val="000000"/>
                </a:solidFill>
              </a:rPr>
              <a:t>If..else</a:t>
            </a:r>
            <a:r>
              <a:rPr lang="en-US" sz="1500" dirty="0">
                <a:solidFill>
                  <a:srgbClr val="000000"/>
                </a:solidFill>
              </a:rPr>
              <a:t> in typescript &amp; angular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Repetition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Functions in Typescript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Page navigation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Day2: Online database with Firebase</a:t>
            </a:r>
            <a:endParaRPr sz="15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57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From command terminal run: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300" dirty="0" err="1"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n-MY" sz="3300">
                <a:latin typeface="Courier New"/>
                <a:ea typeface="Courier New"/>
                <a:cs typeface="Courier New"/>
                <a:sym typeface="Courier New"/>
              </a:rPr>
              <a:t> install -g @ionic/cli</a:t>
            </a:r>
            <a:endParaRPr sz="3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ree, Flowers, Meadow, Tree Trunk, Sunlight, Summer">
            <a:extLst>
              <a:ext uri="{FF2B5EF4-FFF2-40B4-BE49-F238E27FC236}">
                <a16:creationId xmlns:a16="http://schemas.microsoft.com/office/drawing/2014/main" id="{353F88AA-6284-4D45-8FF9-4ADAA80B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09" r="44781" b="25565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4A2AE-ECEF-4648-8F37-940F81D2E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t="429" r="-4347" b="4414"/>
          <a:stretch/>
        </p:blipFill>
        <p:spPr>
          <a:xfrm>
            <a:off x="6185690" y="923161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Feather, Ease, Slightly, Blue, Airy, Close Up">
            <a:extLst>
              <a:ext uri="{FF2B5EF4-FFF2-40B4-BE49-F238E27FC236}">
                <a16:creationId xmlns:a16="http://schemas.microsoft.com/office/drawing/2014/main" id="{BAFFAA0F-725A-4E2F-A590-A4FBFBEB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3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204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98997" y="1479672"/>
            <a:ext cx="6056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Kursus Perisian Pejabat</a:t>
            </a:r>
          </a:p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FPTT UTEM (online)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30 Dis 2020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Pn Mahani Ma’mum</a:t>
            </a:r>
            <a:endParaRPr lang="en-MY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Microsoft Office - Wikipedia">
            <a:extLst>
              <a:ext uri="{FF2B5EF4-FFF2-40B4-BE49-F238E27FC236}">
                <a16:creationId xmlns:a16="http://schemas.microsoft.com/office/drawing/2014/main" id="{F602B701-195A-4698-85EE-3C7E85C8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54" y="2823882"/>
            <a:ext cx="2319618" cy="23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Links">
            <a:extLst>
              <a:ext uri="{FF2B5EF4-FFF2-40B4-BE49-F238E27FC236}">
                <a16:creationId xmlns:a16="http://schemas.microsoft.com/office/drawing/2014/main" id="{01D045FA-716B-43E1-9C32-E8B33B7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70988"/>
            <a:ext cx="5793395" cy="12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02722-E3CB-451B-AE1E-A356FB58B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7" t="429" r="-4347" b="4414"/>
          <a:stretch/>
        </p:blipFill>
        <p:spPr>
          <a:xfrm>
            <a:off x="6203959" y="923159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n2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:number;</a:t>
            </a: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output:any;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42346</TotalTime>
  <Words>4187</Words>
  <Application>Microsoft Office PowerPoint</Application>
  <PresentationFormat>On-screen Show (16:9)</PresentationFormat>
  <Paragraphs>968</Paragraphs>
  <Slides>204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11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Schedule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SQLite </vt:lpstr>
      <vt:lpstr>JSON Ionic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 </cp:lastModifiedBy>
  <cp:revision>639</cp:revision>
  <dcterms:modified xsi:type="dcterms:W3CDTF">2021-03-19T00:55:16Z</dcterms:modified>
</cp:coreProperties>
</file>